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7" r:id="rId4"/>
    <p:sldId id="260" r:id="rId5"/>
    <p:sldId id="257" r:id="rId6"/>
    <p:sldId id="258" r:id="rId7"/>
    <p:sldId id="279" r:id="rId8"/>
    <p:sldId id="277" r:id="rId9"/>
    <p:sldId id="278" r:id="rId10"/>
    <p:sldId id="280" r:id="rId11"/>
    <p:sldId id="266" r:id="rId12"/>
    <p:sldId id="263" r:id="rId13"/>
    <p:sldId id="264" r:id="rId14"/>
    <p:sldId id="265" r:id="rId15"/>
    <p:sldId id="270" r:id="rId16"/>
    <p:sldId id="271" r:id="rId17"/>
    <p:sldId id="272" r:id="rId18"/>
    <p:sldId id="281" r:id="rId19"/>
    <p:sldId id="283" r:id="rId20"/>
    <p:sldId id="273" r:id="rId21"/>
    <p:sldId id="276" r:id="rId22"/>
    <p:sldId id="282" r:id="rId23"/>
    <p:sldId id="268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6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/>
    <p:restoredTop sz="94787"/>
  </p:normalViewPr>
  <p:slideViewPr>
    <p:cSldViewPr snapToGrid="0" snapToObjects="1">
      <p:cViewPr varScale="1">
        <p:scale>
          <a:sx n="117" d="100"/>
          <a:sy n="117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70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30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52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93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4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136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40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36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9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6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57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62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5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9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95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98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38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jpg"/><Relationship Id="rId1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9" Type="http://schemas.openxmlformats.org/officeDocument/2006/relationships/image" Target="../media/image23.jpg"/><Relationship Id="rId10" Type="http://schemas.openxmlformats.org/officeDocument/2006/relationships/image" Target="../media/image2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软件工程课设答辩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@</a:t>
            </a:r>
            <a:r>
              <a:rPr kumimoji="1" lang="zh-CN" altLang="en-US" dirty="0" smtClean="0"/>
              <a:t>软件工程 </a:t>
            </a:r>
            <a:r>
              <a:rPr kumimoji="1" lang="en-US" altLang="zh-CN" dirty="0" smtClean="0"/>
              <a:t>1503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15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项目物理架构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408" y="2130652"/>
            <a:ext cx="6756209" cy="47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软件需求规格说明简述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@</a:t>
            </a:r>
            <a:r>
              <a:rPr kumimoji="1" lang="zh-CN" altLang="en-US" dirty="0" smtClean="0"/>
              <a:t>软件工程 </a:t>
            </a:r>
            <a:r>
              <a:rPr kumimoji="1" lang="en-US" altLang="zh-CN" dirty="0" smtClean="0"/>
              <a:t>1503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87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文档修改记录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177" y="3327697"/>
            <a:ext cx="6968671" cy="353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3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组织结构与职责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76" y="3006271"/>
            <a:ext cx="7469474" cy="38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业务流程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2" y="2065866"/>
            <a:ext cx="8729329" cy="4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功能构成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019" y="2394857"/>
            <a:ext cx="9680987" cy="44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示例：演出厅管理详情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43790"/>
          </a:xfrm>
        </p:spPr>
        <p:txBody>
          <a:bodyPr>
            <a:normAutofit fontScale="92500" lnSpcReduction="20000"/>
          </a:bodyPr>
          <a:lstStyle/>
          <a:p>
            <a:r>
              <a:rPr lang="zh-CN" altLang="zh-CN" dirty="0"/>
              <a:t>本节详细描述售票功能的需求，以及功能活动图。</a:t>
            </a:r>
          </a:p>
          <a:p>
            <a:pPr lvl="0"/>
            <a:r>
              <a:rPr lang="zh-CN" altLang="zh-CN" dirty="0"/>
              <a:t>用例标示符：</a:t>
            </a:r>
            <a:r>
              <a:rPr lang="en-US" altLang="zh-CN" dirty="0"/>
              <a:t>TTMS_611_001</a:t>
            </a:r>
            <a:endParaRPr lang="zh-CN" altLang="zh-CN" dirty="0"/>
          </a:p>
          <a:p>
            <a:pPr lvl="0"/>
            <a:r>
              <a:rPr lang="zh-CN" altLang="zh-CN" dirty="0"/>
              <a:t>用例名称：演出厅管理</a:t>
            </a:r>
          </a:p>
          <a:p>
            <a:pPr lvl="0"/>
            <a:r>
              <a:rPr lang="zh-CN" altLang="zh-CN" dirty="0"/>
              <a:t>范围：业务用例</a:t>
            </a:r>
          </a:p>
          <a:p>
            <a:pPr lvl="0"/>
            <a:r>
              <a:rPr lang="zh-CN" altLang="zh-CN" dirty="0"/>
              <a:t>级别：用户目标级别</a:t>
            </a:r>
          </a:p>
          <a:p>
            <a:pPr lvl="0"/>
            <a:r>
              <a:rPr lang="zh-CN" altLang="zh-CN" dirty="0"/>
              <a:t>主要角色：系统管理员</a:t>
            </a:r>
          </a:p>
          <a:p>
            <a:pPr lvl="0"/>
            <a:r>
              <a:rPr lang="zh-CN" altLang="zh-CN" dirty="0"/>
              <a:t>涉众：经理</a:t>
            </a:r>
            <a:r>
              <a:rPr lang="en-US" altLang="zh-CN" dirty="0"/>
              <a:t>,</a:t>
            </a:r>
            <a:r>
              <a:rPr lang="zh-CN" altLang="zh-CN" dirty="0"/>
              <a:t>售票员</a:t>
            </a:r>
          </a:p>
          <a:p>
            <a:pPr lvl="0"/>
            <a:r>
              <a:rPr lang="zh-CN" altLang="zh-CN" dirty="0"/>
              <a:t>前置条件：系统管理员已经登录系统。 </a:t>
            </a:r>
          </a:p>
          <a:p>
            <a:pPr lvl="0"/>
            <a:r>
              <a:rPr lang="zh-CN" altLang="zh-CN" dirty="0"/>
              <a:t>后置条件：系统保存对演出厅数据的变更。 </a:t>
            </a:r>
          </a:p>
          <a:p>
            <a:pPr lvl="0"/>
            <a:r>
              <a:rPr lang="zh-CN" altLang="zh-CN" dirty="0"/>
              <a:t>用例描述</a:t>
            </a:r>
            <a:r>
              <a:rPr lang="en-US" altLang="zh-CN" dirty="0"/>
              <a:t>:  </a:t>
            </a:r>
            <a:r>
              <a:rPr lang="zh-CN" altLang="zh-CN" dirty="0"/>
              <a:t>系统管理员进入管理演出厅模块后，系统分页显示剧院当前的演出厅数据，并支持上下翻页浏览。管理员根据需要选择增</a:t>
            </a:r>
            <a:r>
              <a:rPr lang="en-US" altLang="zh-CN" dirty="0"/>
              <a:t>,</a:t>
            </a:r>
            <a:r>
              <a:rPr lang="zh-CN" altLang="zh-CN" dirty="0"/>
              <a:t>删和修改功能为演出厅数据进行维护。</a:t>
            </a:r>
          </a:p>
          <a:p>
            <a:r>
              <a:rPr lang="en-US" altLang="zh-CN" dirty="0"/>
              <a:t>   </a:t>
            </a:r>
            <a:r>
              <a:rPr lang="zh-CN" altLang="zh-CN" dirty="0"/>
              <a:t>每个演出厅的数据包含</a:t>
            </a:r>
            <a:r>
              <a:rPr lang="en-US" altLang="zh-CN" dirty="0"/>
              <a:t>:</a:t>
            </a:r>
            <a:r>
              <a:rPr lang="zh-CN" altLang="zh-CN" dirty="0"/>
              <a:t>演出厅</a:t>
            </a:r>
            <a:r>
              <a:rPr lang="en-US" altLang="zh-CN" dirty="0"/>
              <a:t>ID</a:t>
            </a:r>
            <a:r>
              <a:rPr lang="zh-CN" altLang="zh-CN" dirty="0"/>
              <a:t>，演出厅名称，座位行数和座位列数</a:t>
            </a:r>
          </a:p>
          <a:p>
            <a:r>
              <a:rPr lang="zh-CN" altLang="zh-CN" dirty="0"/>
              <a:t>其中，演出厅</a:t>
            </a:r>
            <a:r>
              <a:rPr lang="en-US" altLang="zh-CN" dirty="0"/>
              <a:t>ID</a:t>
            </a:r>
            <a:r>
              <a:rPr lang="zh-CN" altLang="zh-CN" dirty="0"/>
              <a:t>为系统自动分配的整数，每个演出厅的</a:t>
            </a:r>
            <a:r>
              <a:rPr lang="en-US" altLang="zh-CN" dirty="0"/>
              <a:t>ID</a:t>
            </a:r>
            <a:r>
              <a:rPr lang="zh-CN" altLang="zh-CN" dirty="0"/>
              <a:t>是唯一的</a:t>
            </a:r>
            <a:r>
              <a:rPr lang="en-US" altLang="zh-CN" dirty="0"/>
              <a:t>;</a:t>
            </a:r>
            <a:r>
              <a:rPr lang="zh-CN" altLang="zh-CN" dirty="0"/>
              <a:t>其余演出厅的数据需要管理员输入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5254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示例：演出厅管理详情</a:t>
            </a:r>
            <a:endParaRPr kumimoji="1"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5" name="图片 6" descr="2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506" y="2188029"/>
            <a:ext cx="6706014" cy="46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76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正式开发过程简介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@</a:t>
            </a:r>
            <a:r>
              <a:rPr kumimoji="1" lang="zh-CN" altLang="en-US" dirty="0" smtClean="0"/>
              <a:t>软件工程 </a:t>
            </a:r>
            <a:r>
              <a:rPr kumimoji="1" lang="en-US" altLang="zh-CN" dirty="0" smtClean="0"/>
              <a:t>1503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85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创建数据库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spcAft>
                <a:spcPts val="0"/>
              </a:spcAft>
              <a:buClrTx/>
              <a:buSzTx/>
            </a:pPr>
            <a:r>
              <a:rPr kumimoji="1" lang="zh-CN" altLang="en-US" dirty="0" smtClean="0"/>
              <a:t>设计数据库</a:t>
            </a:r>
            <a:endParaRPr kumimoji="1" lang="en-US" altLang="zh-CN" dirty="0" smtClean="0"/>
          </a:p>
          <a:p>
            <a:pPr defTabSz="914400">
              <a:spcAft>
                <a:spcPts val="0"/>
              </a:spcAft>
              <a:buClrTx/>
              <a:buSzTx/>
            </a:pPr>
            <a:r>
              <a:rPr kumimoji="1" lang="zh-CN" altLang="en-US" dirty="0" smtClean="0"/>
              <a:t>创建 </a:t>
            </a:r>
            <a:r>
              <a:rPr kumimoji="1" lang="en-US" altLang="zh-CN" dirty="0" smtClean="0"/>
              <a:t>MySQL</a:t>
            </a:r>
            <a:r>
              <a:rPr kumimoji="1" lang="zh-CN" altLang="en-US" dirty="0" smtClean="0"/>
              <a:t> 脚本</a:t>
            </a:r>
            <a:endParaRPr kumimoji="1"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949" y="0"/>
            <a:ext cx="6909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答辩围绕点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团队及项目介绍</a:t>
            </a:r>
            <a:endParaRPr kumimoji="1" lang="en-US" altLang="zh-CN" dirty="0" smtClean="0"/>
          </a:p>
          <a:p>
            <a:r>
              <a:rPr kumimoji="1" lang="zh-CN" altLang="en-US" dirty="0" smtClean="0"/>
              <a:t>软件设计</a:t>
            </a:r>
            <a:endParaRPr kumimoji="1" lang="en-US" altLang="zh-CN" dirty="0"/>
          </a:p>
          <a:p>
            <a:r>
              <a:rPr lang="zh-CN" altLang="zh-CN" dirty="0" smtClean="0"/>
              <a:t>软件</a:t>
            </a:r>
            <a:r>
              <a:rPr lang="zh-CN" altLang="zh-CN" dirty="0"/>
              <a:t>需求</a:t>
            </a:r>
            <a:r>
              <a:rPr lang="zh-CN" altLang="zh-CN" dirty="0" smtClean="0"/>
              <a:t>规格</a:t>
            </a:r>
            <a:r>
              <a:rPr lang="zh-CN" altLang="en-US" dirty="0" smtClean="0"/>
              <a:t>说明简述</a:t>
            </a:r>
            <a:endParaRPr lang="en-US" altLang="zh-CN" dirty="0" smtClean="0"/>
          </a:p>
          <a:p>
            <a:r>
              <a:rPr lang="zh-CN" altLang="en-US" dirty="0" smtClean="0"/>
              <a:t>正式开发过程</a:t>
            </a:r>
            <a:r>
              <a:rPr lang="zh-CN" altLang="en-US" dirty="0" smtClean="0"/>
              <a:t>简介</a:t>
            </a:r>
            <a:endParaRPr lang="en-US" altLang="zh-CN" dirty="0" smtClean="0"/>
          </a:p>
          <a:p>
            <a:r>
              <a:rPr lang="zh-CN" altLang="en-US" dirty="0" smtClean="0"/>
              <a:t>我们的感悟</a:t>
            </a:r>
            <a:endParaRPr lang="zh-CN" altLang="zh-CN" dirty="0"/>
          </a:p>
          <a:p>
            <a:r>
              <a:rPr kumimoji="1" lang="zh-CN" altLang="en-US" dirty="0" smtClean="0"/>
              <a:t>成果截图展示</a:t>
            </a:r>
            <a:endParaRPr kumimoji="1" lang="en-US" altLang="zh-CN" dirty="0" smtClean="0"/>
          </a:p>
          <a:p>
            <a:r>
              <a:rPr kumimoji="1" lang="zh-CN" altLang="en-US" dirty="0" smtClean="0"/>
              <a:t>倾听老师评价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56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从两个角度管理数据库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65867"/>
            <a:ext cx="8133184" cy="47921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184" y="0"/>
            <a:ext cx="4058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 </a:t>
            </a:r>
            <a:r>
              <a:rPr kumimoji="1" lang="en-US" altLang="zh-CN" dirty="0" smtClean="0"/>
              <a:t>Eclipse</a:t>
            </a:r>
            <a:r>
              <a:rPr kumimoji="1" lang="zh-CN" altLang="en-US" dirty="0" smtClean="0"/>
              <a:t> 集成开发环境开发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3" y="2103254"/>
            <a:ext cx="10439399" cy="47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 </a:t>
            </a:r>
            <a:r>
              <a:rPr kumimoji="1" lang="en-US" altLang="zh-CN" dirty="0" err="1" smtClean="0"/>
              <a:t>PhotoSHOP</a:t>
            </a:r>
            <a:r>
              <a:rPr kumimoji="1" lang="zh-CN" altLang="en-US" dirty="0" smtClean="0"/>
              <a:t> 设计图片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65867"/>
            <a:ext cx="1537098" cy="15370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63" y="2065867"/>
            <a:ext cx="1537098" cy="153709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447" y="2065867"/>
            <a:ext cx="1537098" cy="15370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89023"/>
            <a:ext cx="7979229" cy="7647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229" y="0"/>
            <a:ext cx="4212771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62" y="2553806"/>
            <a:ext cx="315686" cy="3156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61" y="2553806"/>
            <a:ext cx="315686" cy="3156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13" y="2553806"/>
            <a:ext cx="300718" cy="3007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8" y="5059232"/>
            <a:ext cx="4047232" cy="17987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97" y="5059232"/>
            <a:ext cx="4047231" cy="17987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43" y="0"/>
            <a:ext cx="849085" cy="29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4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成果</a:t>
            </a:r>
            <a:r>
              <a:rPr kumimoji="1" lang="zh-CN" altLang="en-US" dirty="0" smtClean="0"/>
              <a:t>截图</a:t>
            </a:r>
            <a:r>
              <a:rPr kumimoji="1" lang="zh-CN" altLang="en-US" dirty="0" smtClean="0"/>
              <a:t>展示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@</a:t>
            </a:r>
            <a:r>
              <a:rPr kumimoji="1" lang="zh-CN" altLang="en-US" dirty="0" smtClean="0"/>
              <a:t>软件工程 </a:t>
            </a:r>
            <a:r>
              <a:rPr kumimoji="1" lang="en-US" altLang="zh-CN" dirty="0" smtClean="0"/>
              <a:t>1503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72469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469" y="0"/>
            <a:ext cx="7319531" cy="16564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468" y="1656456"/>
            <a:ext cx="7319531" cy="29264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863499" y="542805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小特色：去掉相关装饰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401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9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8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707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44559" y="5711084"/>
            <a:ext cx="35028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小</a:t>
            </a:r>
            <a:r>
              <a:rPr lang="zh-CN" altLang="en-US" sz="3200" smtClean="0"/>
              <a:t>特色：模糊查询</a:t>
            </a:r>
            <a:endParaRPr lang="zh-C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9641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团队及项目介绍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@</a:t>
            </a:r>
            <a:r>
              <a:rPr kumimoji="1" lang="zh-CN" altLang="en-US" dirty="0" smtClean="0"/>
              <a:t>软件工程 </a:t>
            </a:r>
            <a:r>
              <a:rPr kumimoji="1" lang="en-US" altLang="zh-CN" dirty="0" smtClean="0"/>
              <a:t>1503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366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52114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63742" y="2967884"/>
            <a:ext cx="26452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/>
              <a:t>小特色：</a:t>
            </a:r>
            <a:endParaRPr lang="en-US" altLang="zh-CN" sz="3200" dirty="0"/>
          </a:p>
          <a:p>
            <a:r>
              <a:rPr lang="zh-CN" altLang="en-US" sz="3200" dirty="0" smtClean="0"/>
              <a:t>数据库加锁</a:t>
            </a:r>
          </a:p>
        </p:txBody>
      </p:sp>
    </p:spTree>
    <p:extLst>
      <p:ext uri="{BB962C8B-B14F-4D97-AF65-F5344CB8AC3E}">
        <p14:creationId xmlns:p14="http://schemas.microsoft.com/office/powerpoint/2010/main" val="144704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我们的感悟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@</a:t>
            </a:r>
            <a:r>
              <a:rPr kumimoji="1" lang="zh-CN" altLang="en-US" dirty="0" smtClean="0"/>
              <a:t>软件工程 </a:t>
            </a:r>
            <a:r>
              <a:rPr kumimoji="1" lang="en-US" altLang="zh-CN" dirty="0" smtClean="0"/>
              <a:t>1503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93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664029"/>
            <a:ext cx="10131425" cy="5127171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文档要提前写好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团队分工要明确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函数名命名规范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开发进度要保证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变做项目边学习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前后分离需做好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尤挨设计不可缺</a:t>
            </a:r>
            <a:endParaRPr kumimoji="1"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1902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倾听老师评价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@</a:t>
            </a:r>
            <a:r>
              <a:rPr kumimoji="1" lang="zh-CN" altLang="en-US" dirty="0" smtClean="0"/>
              <a:t>软件工程 </a:t>
            </a:r>
            <a:r>
              <a:rPr kumimoji="1" lang="en-US" altLang="zh-CN" dirty="0" smtClean="0"/>
              <a:t>1503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056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团队项目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611</a:t>
            </a:r>
            <a:r>
              <a:rPr kumimoji="1" lang="zh-CN" altLang="en-US" dirty="0"/>
              <a:t> </a:t>
            </a:r>
            <a:r>
              <a:rPr lang="zh-CN" altLang="zh-CN" dirty="0"/>
              <a:t>剧院票务管理</a:t>
            </a:r>
            <a:r>
              <a:rPr lang="zh-CN" altLang="zh-CN" dirty="0" smtClean="0"/>
              <a:t>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 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 实现的，基于 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 架构的软件</a:t>
            </a:r>
            <a:endParaRPr kumimoji="1" lang="en-US" altLang="zh-CN" dirty="0" smtClean="0"/>
          </a:p>
          <a:p>
            <a:r>
              <a:rPr kumimoji="1" lang="zh-CN" altLang="en-US" dirty="0" smtClean="0"/>
              <a:t>涵盖演出厅管理、统计上座率、管理剧目、查询演出、售票和分析销售数据等功能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56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团队成员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王力</a:t>
            </a:r>
            <a:endParaRPr kumimoji="1" lang="en-US" altLang="zh-CN" dirty="0" smtClean="0"/>
          </a:p>
          <a:p>
            <a:r>
              <a:rPr kumimoji="1" lang="zh-CN" altLang="en-US" dirty="0" smtClean="0"/>
              <a:t>石永超</a:t>
            </a:r>
            <a:endParaRPr kumimoji="1" lang="en-US" altLang="zh-CN" dirty="0" smtClean="0"/>
          </a:p>
          <a:p>
            <a:r>
              <a:rPr kumimoji="1" lang="zh-CN" altLang="en-US" dirty="0"/>
              <a:t>刘陈诚</a:t>
            </a:r>
            <a:endParaRPr kumimoji="1" lang="en-US" altLang="zh-CN" dirty="0" smtClean="0"/>
          </a:p>
          <a:p>
            <a:r>
              <a:rPr kumimoji="1" lang="zh-CN" altLang="en-US" dirty="0" smtClean="0"/>
              <a:t>袁凯明</a:t>
            </a:r>
            <a:endParaRPr kumimoji="1" lang="en-US" altLang="zh-CN" dirty="0" smtClean="0"/>
          </a:p>
          <a:p>
            <a:r>
              <a:rPr kumimoji="1" lang="zh-CN" altLang="en-US" dirty="0" smtClean="0"/>
              <a:t>艾尔肯</a:t>
            </a:r>
            <a:endParaRPr kumimoji="1" lang="en-US" altLang="zh-CN" dirty="0" smtClean="0"/>
          </a:p>
          <a:p>
            <a:r>
              <a:rPr kumimoji="1" lang="zh-CN" altLang="en-US" dirty="0" smtClean="0"/>
              <a:t>古丽拜尔</a:t>
            </a:r>
            <a:endParaRPr kumimoji="1" lang="en-US" altLang="zh-CN" dirty="0" smtClean="0"/>
          </a:p>
          <a:p>
            <a:r>
              <a:rPr kumimoji="1" lang="zh-CN" altLang="en-US" dirty="0"/>
              <a:t>韩亦</a:t>
            </a:r>
            <a:r>
              <a:rPr kumimoji="1" lang="zh-CN" altLang="en-US" dirty="0" smtClean="0"/>
              <a:t>乐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19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团队</a:t>
            </a:r>
            <a:r>
              <a:rPr kumimoji="1" lang="zh-CN" altLang="en-US" dirty="0" smtClean="0"/>
              <a:t>分工（开发与设计文档）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王力：售票，技术组长</a:t>
            </a:r>
            <a:endParaRPr kumimoji="1" lang="en-US" altLang="zh-CN" dirty="0"/>
          </a:p>
          <a:p>
            <a:r>
              <a:rPr kumimoji="1" lang="zh-CN" altLang="en-US" dirty="0" smtClean="0"/>
              <a:t>石永超：座位管理</a:t>
            </a:r>
            <a:endParaRPr kumimoji="1" lang="en-US" altLang="zh-CN" dirty="0"/>
          </a:p>
          <a:p>
            <a:r>
              <a:rPr kumimoji="1" lang="zh-CN" altLang="en-US" dirty="0" smtClean="0"/>
              <a:t>刘陈诚：管理影片</a:t>
            </a:r>
            <a:endParaRPr kumimoji="1" lang="en-US" altLang="zh-CN" dirty="0"/>
          </a:p>
          <a:p>
            <a:r>
              <a:rPr kumimoji="1" lang="zh-CN" altLang="en-US" dirty="0" smtClean="0"/>
              <a:t>袁凯明：票务管理</a:t>
            </a:r>
            <a:endParaRPr kumimoji="1" lang="en-US" altLang="zh-CN" dirty="0"/>
          </a:p>
          <a:p>
            <a:r>
              <a:rPr kumimoji="1" lang="zh-CN" altLang="en-US" dirty="0" smtClean="0"/>
              <a:t>艾尔肯：票务管理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古丽拜尔：剧目管理</a:t>
            </a:r>
            <a:endParaRPr kumimoji="1" lang="en-US" altLang="zh-CN" dirty="0"/>
          </a:p>
          <a:p>
            <a:r>
              <a:rPr kumimoji="1" lang="zh-CN" altLang="en-US" dirty="0" smtClean="0"/>
              <a:t>韩亦乐：管理演出厅，团队组长</a:t>
            </a:r>
            <a:endParaRPr kumimoji="1" lang="en-US" altLang="zh-CN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42" y="2664197"/>
            <a:ext cx="6509657" cy="41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8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软件设计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@</a:t>
            </a:r>
            <a:r>
              <a:rPr kumimoji="1" lang="zh-CN" altLang="en-US" dirty="0" smtClean="0"/>
              <a:t>软件工程 </a:t>
            </a:r>
            <a:r>
              <a:rPr kumimoji="1" lang="en-US" altLang="zh-CN" dirty="0" smtClean="0"/>
              <a:t>1503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4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项目设计决策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使用面向对象技术进行系统的分析与设计</a:t>
            </a:r>
            <a:endParaRPr kumimoji="1" lang="en-US" altLang="zh-CN" dirty="0" smtClean="0"/>
          </a:p>
          <a:p>
            <a:r>
              <a:rPr kumimoji="1" lang="zh-CN" altLang="en-US" dirty="0" smtClean="0"/>
              <a:t>使用 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 语言进行软件开发</a:t>
            </a:r>
            <a:endParaRPr kumimoji="1" lang="en-US" altLang="zh-CN" dirty="0" smtClean="0"/>
          </a:p>
          <a:p>
            <a:r>
              <a:rPr kumimoji="1" lang="zh-CN" altLang="en-US" dirty="0" smtClean="0"/>
              <a:t>逻辑架构采用分层体系结构</a:t>
            </a:r>
            <a:endParaRPr kumimoji="1" lang="en-US" altLang="zh-CN" dirty="0" smtClean="0"/>
          </a:p>
          <a:p>
            <a:r>
              <a:rPr kumimoji="1" lang="zh-CN" altLang="en-US" dirty="0" smtClean="0"/>
              <a:t>物理架构采用胖客户端、瘦服务器模式的二层 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</a:t>
            </a:r>
            <a:r>
              <a:rPr kumimoji="1" lang="zh-CN" altLang="en-US" dirty="0" smtClean="0"/>
              <a:t> 架构</a:t>
            </a:r>
            <a:endParaRPr kumimoji="1" lang="en-US" altLang="zh-CN" dirty="0" smtClean="0"/>
          </a:p>
          <a:p>
            <a:r>
              <a:rPr kumimoji="1" lang="zh-CN" altLang="en-US" dirty="0" smtClean="0"/>
              <a:t>客户端为 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GUI</a:t>
            </a:r>
            <a:r>
              <a:rPr kumimoji="1" lang="zh-CN" altLang="en-US" dirty="0" smtClean="0"/>
              <a:t> 桌面软件</a:t>
            </a:r>
            <a:endParaRPr kumimoji="1" lang="en-US" altLang="zh-CN" dirty="0" smtClean="0"/>
          </a:p>
          <a:p>
            <a:r>
              <a:rPr kumimoji="1" lang="zh-CN" altLang="en-US" dirty="0" smtClean="0"/>
              <a:t>服务器端为数据库服务器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数据采用集中式存储，数据库使用关系数据库 </a:t>
            </a:r>
            <a:r>
              <a:rPr kumimoji="1" lang="en-US" altLang="zh-CN" dirty="0" smtClean="0"/>
              <a:t>MySQL5</a:t>
            </a:r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627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项目逻辑架构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099" y="2084913"/>
            <a:ext cx="7064828" cy="47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5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90</TotalTime>
  <Words>494</Words>
  <Application>Microsoft Macintosh PowerPoint</Application>
  <PresentationFormat>宽屏</PresentationFormat>
  <Paragraphs>89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Calibri</vt:lpstr>
      <vt:lpstr>Calibri Light</vt:lpstr>
      <vt:lpstr>宋体</vt:lpstr>
      <vt:lpstr>Arial</vt:lpstr>
      <vt:lpstr>天体</vt:lpstr>
      <vt:lpstr>软件工程课设答辩</vt:lpstr>
      <vt:lpstr>答辩围绕点</vt:lpstr>
      <vt:lpstr>团队及项目介绍</vt:lpstr>
      <vt:lpstr>团队项目</vt:lpstr>
      <vt:lpstr>团队成员</vt:lpstr>
      <vt:lpstr>团队分工（开发与设计文档）</vt:lpstr>
      <vt:lpstr>软件设计</vt:lpstr>
      <vt:lpstr>项目设计决策</vt:lpstr>
      <vt:lpstr>项目逻辑架构</vt:lpstr>
      <vt:lpstr>项目物理架构</vt:lpstr>
      <vt:lpstr>软件需求规格说明简述</vt:lpstr>
      <vt:lpstr>文档修改记录</vt:lpstr>
      <vt:lpstr>组织结构与职责</vt:lpstr>
      <vt:lpstr>业务流程</vt:lpstr>
      <vt:lpstr>功能构成</vt:lpstr>
      <vt:lpstr>示例：演出厅管理详情</vt:lpstr>
      <vt:lpstr>示例：演出厅管理详情</vt:lpstr>
      <vt:lpstr>正式开发过程简介</vt:lpstr>
      <vt:lpstr>创建数据库</vt:lpstr>
      <vt:lpstr>从两个角度管理数据库</vt:lpstr>
      <vt:lpstr>使用 Eclipse 集成开发环境开发</vt:lpstr>
      <vt:lpstr>使用 PhotoSHOP 设计图片</vt:lpstr>
      <vt:lpstr>成果截图展示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我们的感悟</vt:lpstr>
      <vt:lpstr>PowerPoint 演示文稿</vt:lpstr>
      <vt:lpstr>倾听老师评价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软件工程课设答辩</dc:title>
  <dc:creator>韩亦乐</dc:creator>
  <cp:lastModifiedBy>韩亦乐</cp:lastModifiedBy>
  <cp:revision>29</cp:revision>
  <dcterms:created xsi:type="dcterms:W3CDTF">2017-06-11T00:46:59Z</dcterms:created>
  <dcterms:modified xsi:type="dcterms:W3CDTF">2017-06-11T10:26:22Z</dcterms:modified>
</cp:coreProperties>
</file>